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AE68-4C17-403F-9687-0ACEA6228ECD}" type="datetimeFigureOut">
              <a:rPr lang="zh-CN" altLang="en-US" smtClean="0"/>
              <a:pPr/>
              <a:t>2019/5/8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BBE-139A-4DC1-8C79-DA2B30B9C2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AE68-4C17-403F-9687-0ACEA6228ECD}" type="datetimeFigureOut">
              <a:rPr lang="zh-CN" altLang="en-US" smtClean="0"/>
              <a:pPr/>
              <a:t>2019/5/8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BBE-139A-4DC1-8C79-DA2B30B9C2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AE68-4C17-403F-9687-0ACEA6228ECD}" type="datetimeFigureOut">
              <a:rPr lang="zh-CN" altLang="en-US" smtClean="0"/>
              <a:pPr/>
              <a:t>2019/5/8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BBE-139A-4DC1-8C79-DA2B30B9C2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AE68-4C17-403F-9687-0ACEA6228ECD}" type="datetimeFigureOut">
              <a:rPr lang="zh-CN" altLang="en-US" smtClean="0"/>
              <a:pPr/>
              <a:t>2019/5/8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BBE-139A-4DC1-8C79-DA2B30B9C2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7" name="图片 6" descr="421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8" name="图片 7" descr="u=3755252352,2527933471&amp;fm=21&amp;gp=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AE68-4C17-403F-9687-0ACEA6228ECD}" type="datetimeFigureOut">
              <a:rPr lang="zh-CN" altLang="en-US" smtClean="0"/>
              <a:pPr/>
              <a:t>2019/5/8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BBE-139A-4DC1-8C79-DA2B30B9C2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AE68-4C17-403F-9687-0ACEA6228ECD}" type="datetimeFigureOut">
              <a:rPr lang="zh-CN" altLang="en-US" smtClean="0"/>
              <a:pPr/>
              <a:t>2019/5/8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BBE-139A-4DC1-8C79-DA2B30B9C2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AE68-4C17-403F-9687-0ACEA6228ECD}" type="datetimeFigureOut">
              <a:rPr lang="zh-CN" altLang="en-US" smtClean="0"/>
              <a:pPr/>
              <a:t>2019/5/8 Wednesday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BBE-139A-4DC1-8C79-DA2B30B9C2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AE68-4C17-403F-9687-0ACEA6228ECD}" type="datetimeFigureOut">
              <a:rPr lang="zh-CN" altLang="en-US" smtClean="0"/>
              <a:pPr/>
              <a:t>2019/5/8 Wednesday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BBE-139A-4DC1-8C79-DA2B30B9C2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AE68-4C17-403F-9687-0ACEA6228ECD}" type="datetimeFigureOut">
              <a:rPr lang="zh-CN" altLang="en-US" smtClean="0"/>
              <a:pPr/>
              <a:t>2019/5/8 Wednesday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BBE-139A-4DC1-8C79-DA2B30B9C2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AE68-4C17-403F-9687-0ACEA6228ECD}" type="datetimeFigureOut">
              <a:rPr lang="zh-CN" altLang="en-US" smtClean="0"/>
              <a:pPr/>
              <a:t>2019/5/8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BBE-139A-4DC1-8C79-DA2B30B9C2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DAE68-4C17-403F-9687-0ACEA6228ECD}" type="datetimeFigureOut">
              <a:rPr lang="zh-CN" altLang="en-US" smtClean="0"/>
              <a:pPr/>
              <a:t>2019/5/8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03BBE-139A-4DC1-8C79-DA2B30B9C2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2000264"/>
          </a:xfrm>
        </p:spPr>
        <p:txBody>
          <a:bodyPr>
            <a:normAutofit/>
          </a:bodyPr>
          <a:lstStyle/>
          <a:p>
            <a:r>
              <a:rPr lang="zh-CN" altLang="en-US" sz="5400" b="1" dirty="0" smtClean="0">
                <a:solidFill>
                  <a:srgbClr val="FF0000"/>
                </a:solidFill>
              </a:rPr>
              <a:t>二手精品叉车</a:t>
            </a:r>
            <a:r>
              <a:rPr lang="en-US" altLang="zh-CN" sz="5400" b="1" dirty="0" smtClean="0">
                <a:solidFill>
                  <a:srgbClr val="FF0000"/>
                </a:solidFill>
              </a:rPr>
              <a:t/>
            </a:r>
            <a:br>
              <a:rPr lang="en-US" altLang="zh-CN" sz="5400" b="1" dirty="0" smtClean="0">
                <a:solidFill>
                  <a:srgbClr val="FF0000"/>
                </a:solidFill>
              </a:rPr>
            </a:br>
            <a:r>
              <a:rPr lang="zh-CN" altLang="en-US" sz="4000" b="1" dirty="0" smtClean="0">
                <a:solidFill>
                  <a:srgbClr val="FF0000"/>
                </a:solidFill>
              </a:rPr>
              <a:t>昆山交易市场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2357422" y="2571744"/>
            <a:ext cx="5286412" cy="32861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zh-CN" altLang="en-US" dirty="0" smtClean="0">
                <a:solidFill>
                  <a:srgbClr val="FF0000"/>
                </a:solidFill>
              </a:rPr>
              <a:t>制   造  商：</a:t>
            </a:r>
            <a:r>
              <a:rPr lang="en-US" altLang="zh-CN" dirty="0" smtClean="0">
                <a:solidFill>
                  <a:srgbClr val="FF0000"/>
                </a:solidFill>
              </a:rPr>
              <a:t>TOYOTA</a:t>
            </a:r>
          </a:p>
          <a:p>
            <a:pPr>
              <a:buNone/>
            </a:pPr>
            <a:r>
              <a:rPr lang="zh-CN" altLang="en-US" dirty="0" smtClean="0">
                <a:solidFill>
                  <a:srgbClr val="FF0000"/>
                </a:solidFill>
              </a:rPr>
              <a:t>型号样式：</a:t>
            </a:r>
            <a:r>
              <a:rPr lang="en-US" altLang="zh-CN" dirty="0" smtClean="0">
                <a:solidFill>
                  <a:srgbClr val="FF0000"/>
                </a:solidFill>
              </a:rPr>
              <a:t>7FB15</a:t>
            </a:r>
          </a:p>
          <a:p>
            <a:pPr>
              <a:buNone/>
            </a:pPr>
            <a:r>
              <a:rPr lang="zh-CN" altLang="en-US" dirty="0" smtClean="0">
                <a:solidFill>
                  <a:srgbClr val="FF0000"/>
                </a:solidFill>
              </a:rPr>
              <a:t>车身号码：</a:t>
            </a:r>
            <a:r>
              <a:rPr lang="en-US" altLang="zh-CN" dirty="0" smtClean="0">
                <a:solidFill>
                  <a:srgbClr val="FF0000"/>
                </a:solidFill>
              </a:rPr>
              <a:t>7FB18-41838</a:t>
            </a:r>
          </a:p>
          <a:p>
            <a:pPr>
              <a:buNone/>
            </a:pPr>
            <a:r>
              <a:rPr lang="zh-CN" altLang="en-US" dirty="0" smtClean="0">
                <a:solidFill>
                  <a:srgbClr val="FF0000"/>
                </a:solidFill>
              </a:rPr>
              <a:t>额定负载：</a:t>
            </a:r>
            <a:r>
              <a:rPr lang="en-US" altLang="zh-CN" dirty="0" smtClean="0">
                <a:solidFill>
                  <a:srgbClr val="FF0000"/>
                </a:solidFill>
              </a:rPr>
              <a:t>1500KG</a:t>
            </a:r>
          </a:p>
          <a:p>
            <a:pPr>
              <a:buNone/>
            </a:pPr>
            <a:r>
              <a:rPr lang="zh-CN" altLang="en-US" dirty="0" smtClean="0">
                <a:solidFill>
                  <a:srgbClr val="FF0000"/>
                </a:solidFill>
              </a:rPr>
              <a:t>最大扬高：</a:t>
            </a:r>
            <a:r>
              <a:rPr lang="en-US" altLang="zh-CN" dirty="0" smtClean="0">
                <a:solidFill>
                  <a:srgbClr val="FF0000"/>
                </a:solidFill>
              </a:rPr>
              <a:t>3000MM</a:t>
            </a:r>
          </a:p>
          <a:p>
            <a:pPr>
              <a:buNone/>
            </a:pPr>
            <a:r>
              <a:rPr lang="zh-CN" altLang="en-US" dirty="0" smtClean="0">
                <a:solidFill>
                  <a:srgbClr val="FF0000"/>
                </a:solidFill>
              </a:rPr>
              <a:t>货         叉：</a:t>
            </a:r>
            <a:r>
              <a:rPr lang="en-US" altLang="zh-CN" sz="3000" dirty="0" smtClean="0">
                <a:solidFill>
                  <a:srgbClr val="FF0000"/>
                </a:solidFill>
              </a:rPr>
              <a:t>1070MM</a:t>
            </a:r>
          </a:p>
          <a:p>
            <a:pPr>
              <a:buNone/>
            </a:pPr>
            <a:r>
              <a:rPr lang="zh-CN" altLang="en-US" dirty="0" smtClean="0">
                <a:solidFill>
                  <a:srgbClr val="FF0000"/>
                </a:solidFill>
              </a:rPr>
              <a:t>备         注：</a:t>
            </a:r>
            <a:r>
              <a:rPr lang="zh-CN" altLang="en-US" sz="3000" b="1" dirty="0" smtClean="0">
                <a:solidFill>
                  <a:srgbClr val="FF0000"/>
                </a:solidFill>
              </a:rPr>
              <a:t>带挡风玻璃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IMG_131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IMG_131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IMG_131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IMG_131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IMG_130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IMG_130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IMG_131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IMG_131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IMG_131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34</Words>
  <Application>Microsoft Office PowerPoint</Application>
  <PresentationFormat>全屏显示(4:3)</PresentationFormat>
  <Paragraphs>8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二手精品叉车 昆山交易市场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二手叉车交易市场</dc:title>
  <dc:creator>User</dc:creator>
  <cp:lastModifiedBy>Administrator</cp:lastModifiedBy>
  <cp:revision>32</cp:revision>
  <dcterms:created xsi:type="dcterms:W3CDTF">2016-03-16T05:34:37Z</dcterms:created>
  <dcterms:modified xsi:type="dcterms:W3CDTF">2019-05-08T00:33:53Z</dcterms:modified>
</cp:coreProperties>
</file>